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263" r:id="rId2"/>
    <p:sldId id="264" r:id="rId3"/>
    <p:sldId id="257" r:id="rId4"/>
    <p:sldId id="258" r:id="rId5"/>
    <p:sldId id="259" r:id="rId6"/>
    <p:sldId id="260" r:id="rId7"/>
    <p:sldId id="267" r:id="rId8"/>
    <p:sldId id="265" r:id="rId9"/>
    <p:sldId id="266" r:id="rId10"/>
    <p:sldId id="268"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68" d="100"/>
          <a:sy n="68" d="100"/>
        </p:scale>
        <p:origin x="81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v-SE"/>
          </a:p>
        </p:txBody>
      </p:sp>
      <p:sp>
        <p:nvSpPr>
          <p:cNvPr id="3" name="Platshållare fö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B078CC0-9C51-4D3B-85A1-301DAB45AFD3}" type="datetimeFigureOut">
              <a:rPr lang="sv-SE" smtClean="0"/>
              <a:t>2020-04-23</a:t>
            </a:fld>
            <a:endParaRPr lang="sv-SE"/>
          </a:p>
        </p:txBody>
      </p:sp>
      <p:sp>
        <p:nvSpPr>
          <p:cNvPr id="4" name="Platshållare för bildobjekt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v-SE"/>
          </a:p>
        </p:txBody>
      </p:sp>
      <p:sp>
        <p:nvSpPr>
          <p:cNvPr id="5" name="Platshållare för anteckninga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6" name="Platshållare för sidfo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v-SE"/>
          </a:p>
        </p:txBody>
      </p:sp>
      <p:sp>
        <p:nvSpPr>
          <p:cNvPr id="7" name="Platshållare för bild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09D9E7F-1395-4AB5-9CEE-17503E1811D3}" type="slidenum">
              <a:rPr lang="sv-SE" smtClean="0"/>
              <a:t>‹#›</a:t>
            </a:fld>
            <a:endParaRPr lang="sv-SE"/>
          </a:p>
        </p:txBody>
      </p:sp>
    </p:spTree>
    <p:extLst>
      <p:ext uri="{BB962C8B-B14F-4D97-AF65-F5344CB8AC3E}">
        <p14:creationId xmlns:p14="http://schemas.microsoft.com/office/powerpoint/2010/main" val="19934127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10"/>
          </p:nvPr>
        </p:nvSpPr>
        <p:spPr/>
        <p:txBody>
          <a:bodyPr/>
          <a:lstStyle/>
          <a:p>
            <a:fld id="{C09D9E7F-1395-4AB5-9CEE-17503E1811D3}" type="slidenum">
              <a:rPr lang="sv-SE" smtClean="0"/>
              <a:t>1</a:t>
            </a:fld>
            <a:endParaRPr lang="sv-SE"/>
          </a:p>
        </p:txBody>
      </p:sp>
    </p:spTree>
    <p:extLst>
      <p:ext uri="{BB962C8B-B14F-4D97-AF65-F5344CB8AC3E}">
        <p14:creationId xmlns:p14="http://schemas.microsoft.com/office/powerpoint/2010/main" val="32308652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Rubrikbild">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sv-SE"/>
              <a:t>Klicka här för att ändra format</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v-SE"/>
              <a:t>Klicka om du vill redigera mall för underrubrikformat</a:t>
            </a:r>
            <a:endParaRPr lang="en-US" dirty="0"/>
          </a:p>
        </p:txBody>
      </p:sp>
      <p:sp>
        <p:nvSpPr>
          <p:cNvPr id="4" name="Date Placeholder 3"/>
          <p:cNvSpPr>
            <a:spLocks noGrp="1"/>
          </p:cNvSpPr>
          <p:nvPr>
            <p:ph type="dt" sz="half" idx="10"/>
          </p:nvPr>
        </p:nvSpPr>
        <p:spPr/>
        <p:txBody>
          <a:bodyPr/>
          <a:lstStyle/>
          <a:p>
            <a:fld id="{3868A92A-7E85-4580-9C9C-E1F8F9BFCDE0}" type="datetimeFigureOut">
              <a:rPr lang="sv-SE" smtClean="0"/>
              <a:t>2020-04-23</a:t>
            </a:fld>
            <a:endParaRPr lang="sv-SE"/>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AA53A1BB-E891-4C8A-9C3B-89C3A16F1FB1}" type="slidenum">
              <a:rPr lang="sv-SE" smtClean="0"/>
              <a:t>‹#›</a:t>
            </a:fld>
            <a:endParaRPr lang="sv-SE"/>
          </a:p>
        </p:txBody>
      </p:sp>
    </p:spTree>
    <p:extLst>
      <p:ext uri="{BB962C8B-B14F-4D97-AF65-F5344CB8AC3E}">
        <p14:creationId xmlns:p14="http://schemas.microsoft.com/office/powerpoint/2010/main" val="27256560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Rubrik och innehåll">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sv-SE"/>
              <a:t>Klicka här för att ändra format</a:t>
            </a:r>
            <a:endParaRPr lang="en-US" dirty="0"/>
          </a:p>
        </p:txBody>
      </p:sp>
      <p:sp>
        <p:nvSpPr>
          <p:cNvPr id="3" name="Content Placeholder 2"/>
          <p:cNvSpPr>
            <a:spLocks noGrp="1"/>
          </p:cNvSpPr>
          <p:nvPr>
            <p:ph idx="1"/>
          </p:nvPr>
        </p:nvSpPr>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endParaRPr lang="en-US" dirty="0"/>
          </a:p>
        </p:txBody>
      </p:sp>
      <p:sp>
        <p:nvSpPr>
          <p:cNvPr id="4" name="Date Placeholder 3"/>
          <p:cNvSpPr>
            <a:spLocks noGrp="1"/>
          </p:cNvSpPr>
          <p:nvPr>
            <p:ph type="dt" sz="half" idx="10"/>
          </p:nvPr>
        </p:nvSpPr>
        <p:spPr/>
        <p:txBody>
          <a:bodyPr/>
          <a:lstStyle/>
          <a:p>
            <a:fld id="{3868A92A-7E85-4580-9C9C-E1F8F9BFCDE0}" type="datetimeFigureOut">
              <a:rPr lang="sv-SE" smtClean="0"/>
              <a:t>2020-04-23</a:t>
            </a:fld>
            <a:endParaRPr lang="sv-SE"/>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AA53A1BB-E891-4C8A-9C3B-89C3A16F1FB1}" type="slidenum">
              <a:rPr lang="sv-SE" smtClean="0"/>
              <a:t>‹#›</a:t>
            </a:fld>
            <a:endParaRPr lang="sv-SE"/>
          </a:p>
        </p:txBody>
      </p:sp>
    </p:spTree>
    <p:extLst>
      <p:ext uri="{BB962C8B-B14F-4D97-AF65-F5344CB8AC3E}">
        <p14:creationId xmlns:p14="http://schemas.microsoft.com/office/powerpoint/2010/main" val="13554644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vsnittsrubrik">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sv-SE"/>
              <a:t>Klicka här för att ändra format</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v-SE"/>
              <a:t>Redigera format för bakgrundstext</a:t>
            </a:r>
          </a:p>
        </p:txBody>
      </p:sp>
      <p:sp>
        <p:nvSpPr>
          <p:cNvPr id="4" name="Date Placeholder 3"/>
          <p:cNvSpPr>
            <a:spLocks noGrp="1"/>
          </p:cNvSpPr>
          <p:nvPr>
            <p:ph type="dt" sz="half" idx="10"/>
          </p:nvPr>
        </p:nvSpPr>
        <p:spPr/>
        <p:txBody>
          <a:bodyPr/>
          <a:lstStyle/>
          <a:p>
            <a:fld id="{3868A92A-7E85-4580-9C9C-E1F8F9BFCDE0}" type="datetimeFigureOut">
              <a:rPr lang="sv-SE" smtClean="0"/>
              <a:t>2020-04-23</a:t>
            </a:fld>
            <a:endParaRPr lang="sv-SE"/>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AA53A1BB-E891-4C8A-9C3B-89C3A16F1FB1}" type="slidenum">
              <a:rPr lang="sv-SE" smtClean="0"/>
              <a:t>‹#›</a:t>
            </a:fld>
            <a:endParaRPr lang="sv-SE"/>
          </a:p>
        </p:txBody>
      </p:sp>
    </p:spTree>
    <p:extLst>
      <p:ext uri="{BB962C8B-B14F-4D97-AF65-F5344CB8AC3E}">
        <p14:creationId xmlns:p14="http://schemas.microsoft.com/office/powerpoint/2010/main" val="14152586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vå delar">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v-SE"/>
              <a:t>Klicka här för att ändra format</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endParaRPr lang="en-US" dirty="0"/>
          </a:p>
        </p:txBody>
      </p:sp>
      <p:sp>
        <p:nvSpPr>
          <p:cNvPr id="5" name="Date Placeholder 4"/>
          <p:cNvSpPr>
            <a:spLocks noGrp="1"/>
          </p:cNvSpPr>
          <p:nvPr>
            <p:ph type="dt" sz="half" idx="10"/>
          </p:nvPr>
        </p:nvSpPr>
        <p:spPr/>
        <p:txBody>
          <a:bodyPr/>
          <a:lstStyle/>
          <a:p>
            <a:fld id="{3868A92A-7E85-4580-9C9C-E1F8F9BFCDE0}" type="datetimeFigureOut">
              <a:rPr lang="sv-SE" smtClean="0"/>
              <a:t>2020-04-23</a:t>
            </a:fld>
            <a:endParaRPr lang="sv-SE"/>
          </a:p>
        </p:txBody>
      </p:sp>
      <p:sp>
        <p:nvSpPr>
          <p:cNvPr id="6" name="Footer Placeholder 5"/>
          <p:cNvSpPr>
            <a:spLocks noGrp="1"/>
          </p:cNvSpPr>
          <p:nvPr>
            <p:ph type="ftr" sz="quarter" idx="11"/>
          </p:nvPr>
        </p:nvSpPr>
        <p:spPr/>
        <p:txBody>
          <a:bodyPr/>
          <a:lstStyle/>
          <a:p>
            <a:endParaRPr lang="sv-SE"/>
          </a:p>
        </p:txBody>
      </p:sp>
      <p:sp>
        <p:nvSpPr>
          <p:cNvPr id="7" name="Slide Number Placeholder 6"/>
          <p:cNvSpPr>
            <a:spLocks noGrp="1"/>
          </p:cNvSpPr>
          <p:nvPr>
            <p:ph type="sldNum" sz="quarter" idx="12"/>
          </p:nvPr>
        </p:nvSpPr>
        <p:spPr/>
        <p:txBody>
          <a:bodyPr/>
          <a:lstStyle/>
          <a:p>
            <a:fld id="{AA53A1BB-E891-4C8A-9C3B-89C3A16F1FB1}" type="slidenum">
              <a:rPr lang="sv-SE" smtClean="0"/>
              <a:t>‹#›</a:t>
            </a:fld>
            <a:endParaRPr lang="sv-SE"/>
          </a:p>
        </p:txBody>
      </p:sp>
    </p:spTree>
    <p:extLst>
      <p:ext uri="{BB962C8B-B14F-4D97-AF65-F5344CB8AC3E}">
        <p14:creationId xmlns:p14="http://schemas.microsoft.com/office/powerpoint/2010/main" val="17588958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Jämförels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sv-SE"/>
              <a:t>Klicka här för att ändra format</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a:t>Redigera format för bakgrundstext</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a:t>Redigera format för bakgrundstext</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endParaRPr lang="en-US" dirty="0"/>
          </a:p>
        </p:txBody>
      </p:sp>
      <p:sp>
        <p:nvSpPr>
          <p:cNvPr id="7" name="Date Placeholder 6"/>
          <p:cNvSpPr>
            <a:spLocks noGrp="1"/>
          </p:cNvSpPr>
          <p:nvPr>
            <p:ph type="dt" sz="half" idx="10"/>
          </p:nvPr>
        </p:nvSpPr>
        <p:spPr/>
        <p:txBody>
          <a:bodyPr/>
          <a:lstStyle/>
          <a:p>
            <a:fld id="{3868A92A-7E85-4580-9C9C-E1F8F9BFCDE0}" type="datetimeFigureOut">
              <a:rPr lang="sv-SE" smtClean="0"/>
              <a:t>2020-04-23</a:t>
            </a:fld>
            <a:endParaRPr lang="sv-SE"/>
          </a:p>
        </p:txBody>
      </p:sp>
      <p:sp>
        <p:nvSpPr>
          <p:cNvPr id="8" name="Footer Placeholder 7"/>
          <p:cNvSpPr>
            <a:spLocks noGrp="1"/>
          </p:cNvSpPr>
          <p:nvPr>
            <p:ph type="ftr" sz="quarter" idx="11"/>
          </p:nvPr>
        </p:nvSpPr>
        <p:spPr/>
        <p:txBody>
          <a:bodyPr/>
          <a:lstStyle/>
          <a:p>
            <a:endParaRPr lang="sv-SE"/>
          </a:p>
        </p:txBody>
      </p:sp>
      <p:sp>
        <p:nvSpPr>
          <p:cNvPr id="9" name="Slide Number Placeholder 8"/>
          <p:cNvSpPr>
            <a:spLocks noGrp="1"/>
          </p:cNvSpPr>
          <p:nvPr>
            <p:ph type="sldNum" sz="quarter" idx="12"/>
          </p:nvPr>
        </p:nvSpPr>
        <p:spPr/>
        <p:txBody>
          <a:bodyPr/>
          <a:lstStyle/>
          <a:p>
            <a:fld id="{AA53A1BB-E891-4C8A-9C3B-89C3A16F1FB1}" type="slidenum">
              <a:rPr lang="sv-SE" smtClean="0"/>
              <a:t>‹#›</a:t>
            </a:fld>
            <a:endParaRPr lang="sv-SE"/>
          </a:p>
        </p:txBody>
      </p:sp>
    </p:spTree>
    <p:extLst>
      <p:ext uri="{BB962C8B-B14F-4D97-AF65-F5344CB8AC3E}">
        <p14:creationId xmlns:p14="http://schemas.microsoft.com/office/powerpoint/2010/main" val="29666230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Endast rubrik">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sv-SE"/>
              <a:t>Klicka här för att ändra format</a:t>
            </a:r>
            <a:endParaRPr lang="en-US" dirty="0"/>
          </a:p>
        </p:txBody>
      </p:sp>
      <p:sp>
        <p:nvSpPr>
          <p:cNvPr id="3" name="Date Placeholder 2"/>
          <p:cNvSpPr>
            <a:spLocks noGrp="1"/>
          </p:cNvSpPr>
          <p:nvPr>
            <p:ph type="dt" sz="half" idx="10"/>
          </p:nvPr>
        </p:nvSpPr>
        <p:spPr/>
        <p:txBody>
          <a:bodyPr/>
          <a:lstStyle/>
          <a:p>
            <a:fld id="{3868A92A-7E85-4580-9C9C-E1F8F9BFCDE0}" type="datetimeFigureOut">
              <a:rPr lang="sv-SE" smtClean="0"/>
              <a:t>2020-04-23</a:t>
            </a:fld>
            <a:endParaRPr lang="sv-SE"/>
          </a:p>
        </p:txBody>
      </p:sp>
      <p:sp>
        <p:nvSpPr>
          <p:cNvPr id="4" name="Footer Placeholder 3"/>
          <p:cNvSpPr>
            <a:spLocks noGrp="1"/>
          </p:cNvSpPr>
          <p:nvPr>
            <p:ph type="ftr" sz="quarter" idx="11"/>
          </p:nvPr>
        </p:nvSpPr>
        <p:spPr/>
        <p:txBody>
          <a:bodyPr/>
          <a:lstStyle/>
          <a:p>
            <a:endParaRPr lang="sv-SE"/>
          </a:p>
        </p:txBody>
      </p:sp>
      <p:sp>
        <p:nvSpPr>
          <p:cNvPr id="5" name="Slide Number Placeholder 4"/>
          <p:cNvSpPr>
            <a:spLocks noGrp="1"/>
          </p:cNvSpPr>
          <p:nvPr>
            <p:ph type="sldNum" sz="quarter" idx="12"/>
          </p:nvPr>
        </p:nvSpPr>
        <p:spPr/>
        <p:txBody>
          <a:bodyPr/>
          <a:lstStyle/>
          <a:p>
            <a:fld id="{AA53A1BB-E891-4C8A-9C3B-89C3A16F1FB1}" type="slidenum">
              <a:rPr lang="sv-SE" smtClean="0"/>
              <a:t>‹#›</a:t>
            </a:fld>
            <a:endParaRPr lang="sv-SE"/>
          </a:p>
        </p:txBody>
      </p:sp>
    </p:spTree>
    <p:extLst>
      <p:ext uri="{BB962C8B-B14F-4D97-AF65-F5344CB8AC3E}">
        <p14:creationId xmlns:p14="http://schemas.microsoft.com/office/powerpoint/2010/main" val="9857010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868A92A-7E85-4580-9C9C-E1F8F9BFCDE0}" type="datetimeFigureOut">
              <a:rPr lang="sv-SE" smtClean="0"/>
              <a:t>2020-04-23</a:t>
            </a:fld>
            <a:endParaRPr lang="sv-SE"/>
          </a:p>
        </p:txBody>
      </p:sp>
      <p:sp>
        <p:nvSpPr>
          <p:cNvPr id="3" name="Footer Placeholder 2"/>
          <p:cNvSpPr>
            <a:spLocks noGrp="1"/>
          </p:cNvSpPr>
          <p:nvPr>
            <p:ph type="ftr" sz="quarter" idx="11"/>
          </p:nvPr>
        </p:nvSpPr>
        <p:spPr/>
        <p:txBody>
          <a:bodyPr/>
          <a:lstStyle/>
          <a:p>
            <a:endParaRPr lang="sv-SE"/>
          </a:p>
        </p:txBody>
      </p:sp>
      <p:sp>
        <p:nvSpPr>
          <p:cNvPr id="4" name="Slide Number Placeholder 3"/>
          <p:cNvSpPr>
            <a:spLocks noGrp="1"/>
          </p:cNvSpPr>
          <p:nvPr>
            <p:ph type="sldNum" sz="quarter" idx="12"/>
          </p:nvPr>
        </p:nvSpPr>
        <p:spPr/>
        <p:txBody>
          <a:bodyPr/>
          <a:lstStyle/>
          <a:p>
            <a:fld id="{AA53A1BB-E891-4C8A-9C3B-89C3A16F1FB1}" type="slidenum">
              <a:rPr lang="sv-SE" smtClean="0"/>
              <a:t>‹#›</a:t>
            </a:fld>
            <a:endParaRPr lang="sv-SE"/>
          </a:p>
        </p:txBody>
      </p:sp>
    </p:spTree>
    <p:extLst>
      <p:ext uri="{BB962C8B-B14F-4D97-AF65-F5344CB8AC3E}">
        <p14:creationId xmlns:p14="http://schemas.microsoft.com/office/powerpoint/2010/main" val="5649502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Text med bildtext">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sv-SE"/>
              <a:t>Klicka här för att ändra format</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sv-SE"/>
              <a:t>Redigera format för bakgrundstext</a:t>
            </a:r>
          </a:p>
        </p:txBody>
      </p:sp>
      <p:sp>
        <p:nvSpPr>
          <p:cNvPr id="5" name="Date Placeholder 4"/>
          <p:cNvSpPr>
            <a:spLocks noGrp="1"/>
          </p:cNvSpPr>
          <p:nvPr>
            <p:ph type="dt" sz="half" idx="10"/>
          </p:nvPr>
        </p:nvSpPr>
        <p:spPr/>
        <p:txBody>
          <a:bodyPr/>
          <a:lstStyle/>
          <a:p>
            <a:fld id="{3868A92A-7E85-4580-9C9C-E1F8F9BFCDE0}" type="datetimeFigureOut">
              <a:rPr lang="sv-SE" smtClean="0"/>
              <a:t>2020-04-23</a:t>
            </a:fld>
            <a:endParaRPr lang="sv-SE"/>
          </a:p>
        </p:txBody>
      </p:sp>
      <p:sp>
        <p:nvSpPr>
          <p:cNvPr id="6" name="Footer Placeholder 5"/>
          <p:cNvSpPr>
            <a:spLocks noGrp="1"/>
          </p:cNvSpPr>
          <p:nvPr>
            <p:ph type="ftr" sz="quarter" idx="11"/>
          </p:nvPr>
        </p:nvSpPr>
        <p:spPr/>
        <p:txBody>
          <a:bodyPr/>
          <a:lstStyle/>
          <a:p>
            <a:endParaRPr lang="sv-SE"/>
          </a:p>
        </p:txBody>
      </p:sp>
      <p:sp>
        <p:nvSpPr>
          <p:cNvPr id="7" name="Slide Number Placeholder 6"/>
          <p:cNvSpPr>
            <a:spLocks noGrp="1"/>
          </p:cNvSpPr>
          <p:nvPr>
            <p:ph type="sldNum" sz="quarter" idx="12"/>
          </p:nvPr>
        </p:nvSpPr>
        <p:spPr/>
        <p:txBody>
          <a:bodyPr/>
          <a:lstStyle/>
          <a:p>
            <a:fld id="{AA53A1BB-E891-4C8A-9C3B-89C3A16F1FB1}" type="slidenum">
              <a:rPr lang="sv-SE" smtClean="0"/>
              <a:t>‹#›</a:t>
            </a:fld>
            <a:endParaRPr lang="sv-SE"/>
          </a:p>
        </p:txBody>
      </p:sp>
    </p:spTree>
    <p:extLst>
      <p:ext uri="{BB962C8B-B14F-4D97-AF65-F5344CB8AC3E}">
        <p14:creationId xmlns:p14="http://schemas.microsoft.com/office/powerpoint/2010/main" val="23370078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ed bildtext">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sv-SE"/>
              <a:t>Klicka här för att ändra format</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sv-SE"/>
              <a:t>Klicka på ikonen för att lägga till en bild</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v-SE"/>
              <a:t>Redigera format för bakgrundstext</a:t>
            </a:r>
          </a:p>
        </p:txBody>
      </p:sp>
      <p:sp>
        <p:nvSpPr>
          <p:cNvPr id="5" name="Date Placeholder 4"/>
          <p:cNvSpPr>
            <a:spLocks noGrp="1"/>
          </p:cNvSpPr>
          <p:nvPr>
            <p:ph type="dt" sz="half" idx="10"/>
          </p:nvPr>
        </p:nvSpPr>
        <p:spPr/>
        <p:txBody>
          <a:bodyPr/>
          <a:lstStyle/>
          <a:p>
            <a:fld id="{3868A92A-7E85-4580-9C9C-E1F8F9BFCDE0}" type="datetimeFigureOut">
              <a:rPr lang="sv-SE" smtClean="0"/>
              <a:t>2020-04-23</a:t>
            </a:fld>
            <a:endParaRPr lang="sv-SE"/>
          </a:p>
        </p:txBody>
      </p:sp>
      <p:sp>
        <p:nvSpPr>
          <p:cNvPr id="6" name="Footer Placeholder 5"/>
          <p:cNvSpPr>
            <a:spLocks noGrp="1"/>
          </p:cNvSpPr>
          <p:nvPr>
            <p:ph type="ftr" sz="quarter" idx="11"/>
          </p:nvPr>
        </p:nvSpPr>
        <p:spPr/>
        <p:txBody>
          <a:bodyPr/>
          <a:lstStyle/>
          <a:p>
            <a:endParaRPr lang="sv-SE"/>
          </a:p>
        </p:txBody>
      </p:sp>
      <p:sp>
        <p:nvSpPr>
          <p:cNvPr id="7" name="Slide Number Placeholder 6"/>
          <p:cNvSpPr>
            <a:spLocks noGrp="1"/>
          </p:cNvSpPr>
          <p:nvPr>
            <p:ph type="sldNum" sz="quarter" idx="12"/>
          </p:nvPr>
        </p:nvSpPr>
        <p:spPr/>
        <p:txBody>
          <a:bodyPr/>
          <a:lstStyle/>
          <a:p>
            <a:fld id="{AA53A1BB-E891-4C8A-9C3B-89C3A16F1FB1}" type="slidenum">
              <a:rPr lang="sv-SE" smtClean="0"/>
              <a:t>‹#›</a:t>
            </a:fld>
            <a:endParaRPr lang="sv-SE"/>
          </a:p>
        </p:txBody>
      </p:sp>
    </p:spTree>
    <p:extLst>
      <p:ext uri="{BB962C8B-B14F-4D97-AF65-F5344CB8AC3E}">
        <p14:creationId xmlns:p14="http://schemas.microsoft.com/office/powerpoint/2010/main" val="7794632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el och bildtext">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sv-SE"/>
              <a:t>Klicka här för att ändra format</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v-SE"/>
              <a:t>Redigera format för bakgrundstext</a:t>
            </a:r>
          </a:p>
        </p:txBody>
      </p:sp>
      <p:sp>
        <p:nvSpPr>
          <p:cNvPr id="4" name="Date Placeholder 3"/>
          <p:cNvSpPr>
            <a:spLocks noGrp="1"/>
          </p:cNvSpPr>
          <p:nvPr>
            <p:ph type="dt" sz="half" idx="10"/>
          </p:nvPr>
        </p:nvSpPr>
        <p:spPr/>
        <p:txBody>
          <a:bodyPr/>
          <a:lstStyle/>
          <a:p>
            <a:fld id="{3868A92A-7E85-4580-9C9C-E1F8F9BFCDE0}" type="datetimeFigureOut">
              <a:rPr lang="sv-SE" smtClean="0"/>
              <a:t>2020-04-23</a:t>
            </a:fld>
            <a:endParaRPr lang="sv-SE"/>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AA53A1BB-E891-4C8A-9C3B-89C3A16F1FB1}" type="slidenum">
              <a:rPr lang="sv-SE" smtClean="0"/>
              <a:t>‹#›</a:t>
            </a:fld>
            <a:endParaRPr lang="sv-SE"/>
          </a:p>
        </p:txBody>
      </p:sp>
    </p:spTree>
    <p:extLst>
      <p:ext uri="{BB962C8B-B14F-4D97-AF65-F5344CB8AC3E}">
        <p14:creationId xmlns:p14="http://schemas.microsoft.com/office/powerpoint/2010/main" val="16589061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t med beskrivning">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sv-SE"/>
              <a:t>Klicka här för att ändra format</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sv-SE"/>
              <a:t>Redigera format för bakgrundstext</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v-SE"/>
              <a:t>Redigera format för bakgrundstext</a:t>
            </a:r>
          </a:p>
        </p:txBody>
      </p:sp>
      <p:sp>
        <p:nvSpPr>
          <p:cNvPr id="4" name="Date Placeholder 3"/>
          <p:cNvSpPr>
            <a:spLocks noGrp="1"/>
          </p:cNvSpPr>
          <p:nvPr>
            <p:ph type="dt" sz="half" idx="10"/>
          </p:nvPr>
        </p:nvSpPr>
        <p:spPr/>
        <p:txBody>
          <a:bodyPr/>
          <a:lstStyle/>
          <a:p>
            <a:fld id="{3868A92A-7E85-4580-9C9C-E1F8F9BFCDE0}" type="datetimeFigureOut">
              <a:rPr lang="sv-SE" smtClean="0"/>
              <a:t>2020-04-23</a:t>
            </a:fld>
            <a:endParaRPr lang="sv-SE"/>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AA53A1BB-E891-4C8A-9C3B-89C3A16F1FB1}" type="slidenum">
              <a:rPr lang="sv-SE" smtClean="0"/>
              <a:t>‹#›</a:t>
            </a:fld>
            <a:endParaRPr lang="sv-SE"/>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3558804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nkort">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sv-SE"/>
              <a:t>Klicka här för att ändra format</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v-SE"/>
              <a:t>Redigera format för bakgrundstext</a:t>
            </a:r>
          </a:p>
        </p:txBody>
      </p:sp>
      <p:sp>
        <p:nvSpPr>
          <p:cNvPr id="4" name="Date Placeholder 3"/>
          <p:cNvSpPr>
            <a:spLocks noGrp="1"/>
          </p:cNvSpPr>
          <p:nvPr>
            <p:ph type="dt" sz="half" idx="10"/>
          </p:nvPr>
        </p:nvSpPr>
        <p:spPr/>
        <p:txBody>
          <a:bodyPr/>
          <a:lstStyle/>
          <a:p>
            <a:fld id="{3868A92A-7E85-4580-9C9C-E1F8F9BFCDE0}" type="datetimeFigureOut">
              <a:rPr lang="sv-SE" smtClean="0"/>
              <a:t>2020-04-23</a:t>
            </a:fld>
            <a:endParaRPr lang="sv-SE"/>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AA53A1BB-E891-4C8A-9C3B-89C3A16F1FB1}" type="slidenum">
              <a:rPr lang="sv-SE" smtClean="0"/>
              <a:t>‹#›</a:t>
            </a:fld>
            <a:endParaRPr lang="sv-SE"/>
          </a:p>
        </p:txBody>
      </p:sp>
    </p:spTree>
    <p:extLst>
      <p:ext uri="{BB962C8B-B14F-4D97-AF65-F5344CB8AC3E}">
        <p14:creationId xmlns:p14="http://schemas.microsoft.com/office/powerpoint/2010/main" val="24233196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nkort för citat">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sv-SE"/>
              <a:t>Klicka här för att ändra format</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sv-SE"/>
              <a:t>Redigera format för bakgrundstext</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v-SE"/>
              <a:t>Redigera format för bakgrundstext</a:t>
            </a:r>
          </a:p>
        </p:txBody>
      </p:sp>
      <p:sp>
        <p:nvSpPr>
          <p:cNvPr id="4" name="Date Placeholder 3"/>
          <p:cNvSpPr>
            <a:spLocks noGrp="1"/>
          </p:cNvSpPr>
          <p:nvPr>
            <p:ph type="dt" sz="half" idx="10"/>
          </p:nvPr>
        </p:nvSpPr>
        <p:spPr/>
        <p:txBody>
          <a:bodyPr/>
          <a:lstStyle/>
          <a:p>
            <a:fld id="{3868A92A-7E85-4580-9C9C-E1F8F9BFCDE0}" type="datetimeFigureOut">
              <a:rPr lang="sv-SE" smtClean="0"/>
              <a:t>2020-04-23</a:t>
            </a:fld>
            <a:endParaRPr lang="sv-SE"/>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AA53A1BB-E891-4C8A-9C3B-89C3A16F1FB1}" type="slidenum">
              <a:rPr lang="sv-SE" smtClean="0"/>
              <a:t>‹#›</a:t>
            </a:fld>
            <a:endParaRPr lang="sv-SE"/>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7111777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Sant eller falskt">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sv-SE"/>
              <a:t>Klicka här för att ändra format</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sv-SE"/>
              <a:t>Redigera format för bakgrundstext</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v-SE"/>
              <a:t>Redigera format för bakgrundstext</a:t>
            </a:r>
          </a:p>
        </p:txBody>
      </p:sp>
      <p:sp>
        <p:nvSpPr>
          <p:cNvPr id="4" name="Date Placeholder 3"/>
          <p:cNvSpPr>
            <a:spLocks noGrp="1"/>
          </p:cNvSpPr>
          <p:nvPr>
            <p:ph type="dt" sz="half" idx="10"/>
          </p:nvPr>
        </p:nvSpPr>
        <p:spPr/>
        <p:txBody>
          <a:bodyPr/>
          <a:lstStyle/>
          <a:p>
            <a:fld id="{3868A92A-7E85-4580-9C9C-E1F8F9BFCDE0}" type="datetimeFigureOut">
              <a:rPr lang="sv-SE" smtClean="0"/>
              <a:t>2020-04-23</a:t>
            </a:fld>
            <a:endParaRPr lang="sv-SE"/>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AA53A1BB-E891-4C8A-9C3B-89C3A16F1FB1}" type="slidenum">
              <a:rPr lang="sv-SE" smtClean="0"/>
              <a:t>‹#›</a:t>
            </a:fld>
            <a:endParaRPr lang="sv-SE"/>
          </a:p>
        </p:txBody>
      </p:sp>
    </p:spTree>
    <p:extLst>
      <p:ext uri="{BB962C8B-B14F-4D97-AF65-F5344CB8AC3E}">
        <p14:creationId xmlns:p14="http://schemas.microsoft.com/office/powerpoint/2010/main" val="1319785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Rubrik och lodrät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v-SE"/>
              <a:t>Klicka här för att ändra format</a:t>
            </a:r>
            <a:endParaRPr lang="en-US" dirty="0"/>
          </a:p>
        </p:txBody>
      </p:sp>
      <p:sp>
        <p:nvSpPr>
          <p:cNvPr id="3" name="Vertical Text Placeholder 2"/>
          <p:cNvSpPr>
            <a:spLocks noGrp="1"/>
          </p:cNvSpPr>
          <p:nvPr>
            <p:ph type="body" orient="vert" idx="1"/>
          </p:nvPr>
        </p:nvSpPr>
        <p:spPr/>
        <p:txBody>
          <a:bodyPr vert="eaVert"/>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endParaRPr lang="en-US" dirty="0"/>
          </a:p>
        </p:txBody>
      </p:sp>
      <p:sp>
        <p:nvSpPr>
          <p:cNvPr id="4" name="Date Placeholder 3"/>
          <p:cNvSpPr>
            <a:spLocks noGrp="1"/>
          </p:cNvSpPr>
          <p:nvPr>
            <p:ph type="dt" sz="half" idx="10"/>
          </p:nvPr>
        </p:nvSpPr>
        <p:spPr/>
        <p:txBody>
          <a:bodyPr/>
          <a:lstStyle/>
          <a:p>
            <a:fld id="{3868A92A-7E85-4580-9C9C-E1F8F9BFCDE0}" type="datetimeFigureOut">
              <a:rPr lang="sv-SE" smtClean="0"/>
              <a:t>2020-04-23</a:t>
            </a:fld>
            <a:endParaRPr lang="sv-SE"/>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AA53A1BB-E891-4C8A-9C3B-89C3A16F1FB1}" type="slidenum">
              <a:rPr lang="sv-SE" smtClean="0"/>
              <a:t>‹#›</a:t>
            </a:fld>
            <a:endParaRPr lang="sv-SE"/>
          </a:p>
        </p:txBody>
      </p:sp>
    </p:spTree>
    <p:extLst>
      <p:ext uri="{BB962C8B-B14F-4D97-AF65-F5344CB8AC3E}">
        <p14:creationId xmlns:p14="http://schemas.microsoft.com/office/powerpoint/2010/main" val="41727036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Lodrät rubrik och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sv-SE"/>
              <a:t>Klicka här för att ändra format</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endParaRPr lang="en-US" dirty="0"/>
          </a:p>
        </p:txBody>
      </p:sp>
      <p:sp>
        <p:nvSpPr>
          <p:cNvPr id="4" name="Date Placeholder 3"/>
          <p:cNvSpPr>
            <a:spLocks noGrp="1"/>
          </p:cNvSpPr>
          <p:nvPr>
            <p:ph type="dt" sz="half" idx="10"/>
          </p:nvPr>
        </p:nvSpPr>
        <p:spPr/>
        <p:txBody>
          <a:bodyPr/>
          <a:lstStyle/>
          <a:p>
            <a:fld id="{3868A92A-7E85-4580-9C9C-E1F8F9BFCDE0}" type="datetimeFigureOut">
              <a:rPr lang="sv-SE" smtClean="0"/>
              <a:t>2020-04-23</a:t>
            </a:fld>
            <a:endParaRPr lang="sv-SE"/>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AA53A1BB-E891-4C8A-9C3B-89C3A16F1FB1}" type="slidenum">
              <a:rPr lang="sv-SE" smtClean="0"/>
              <a:t>‹#›</a:t>
            </a:fld>
            <a:endParaRPr lang="sv-SE"/>
          </a:p>
        </p:txBody>
      </p:sp>
    </p:spTree>
    <p:extLst>
      <p:ext uri="{BB962C8B-B14F-4D97-AF65-F5344CB8AC3E}">
        <p14:creationId xmlns:p14="http://schemas.microsoft.com/office/powerpoint/2010/main" val="4098153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sv-SE"/>
              <a:t>Klicka här för att ändra format</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868A92A-7E85-4580-9C9C-E1F8F9BFCDE0}" type="datetimeFigureOut">
              <a:rPr lang="sv-SE" smtClean="0"/>
              <a:t>2020-04-23</a:t>
            </a:fld>
            <a:endParaRPr lang="sv-SE"/>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sv-SE"/>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AA53A1BB-E891-4C8A-9C3B-89C3A16F1FB1}" type="slidenum">
              <a:rPr lang="sv-SE" smtClean="0"/>
              <a:t>‹#›</a:t>
            </a:fld>
            <a:endParaRPr lang="sv-SE"/>
          </a:p>
        </p:txBody>
      </p:sp>
    </p:spTree>
    <p:extLst>
      <p:ext uri="{BB962C8B-B14F-4D97-AF65-F5344CB8AC3E}">
        <p14:creationId xmlns:p14="http://schemas.microsoft.com/office/powerpoint/2010/main" val="14356010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ctrTitle"/>
          </p:nvPr>
        </p:nvSpPr>
        <p:spPr/>
        <p:txBody>
          <a:bodyPr/>
          <a:lstStyle/>
          <a:p>
            <a:pPr algn="ctr"/>
            <a:r>
              <a:rPr lang="sv-SE" dirty="0"/>
              <a:t>Föräldramöte</a:t>
            </a:r>
            <a:br>
              <a:rPr lang="sv-SE" dirty="0"/>
            </a:br>
            <a:r>
              <a:rPr lang="sv-SE" dirty="0"/>
              <a:t>Ripan</a:t>
            </a:r>
            <a:br>
              <a:rPr lang="sv-SE" dirty="0"/>
            </a:br>
            <a:r>
              <a:rPr lang="sv-SE" sz="2400" dirty="0"/>
              <a:t>2020-02-18</a:t>
            </a:r>
          </a:p>
        </p:txBody>
      </p:sp>
      <p:sp>
        <p:nvSpPr>
          <p:cNvPr id="3" name="Underrubrik 2"/>
          <p:cNvSpPr>
            <a:spLocks noGrp="1"/>
          </p:cNvSpPr>
          <p:nvPr>
            <p:ph type="subTitle" idx="1"/>
          </p:nvPr>
        </p:nvSpPr>
        <p:spPr>
          <a:xfrm>
            <a:off x="1335819" y="4050833"/>
            <a:ext cx="8364772" cy="1096899"/>
          </a:xfrm>
        </p:spPr>
        <p:txBody>
          <a:bodyPr>
            <a:normAutofit/>
          </a:bodyPr>
          <a:lstStyle/>
          <a:p>
            <a:r>
              <a:rPr lang="sv-SE" sz="3600" dirty="0">
                <a:solidFill>
                  <a:srgbClr val="90C226"/>
                </a:solidFill>
                <a:ea typeface="+mj-ea"/>
                <a:cs typeface="+mj-cs"/>
              </a:rPr>
              <a:t>Förskola på nationella minoritetsspråk</a:t>
            </a:r>
            <a:endParaRPr lang="sv-SE" dirty="0"/>
          </a:p>
        </p:txBody>
      </p:sp>
    </p:spTree>
    <p:extLst>
      <p:ext uri="{BB962C8B-B14F-4D97-AF65-F5344CB8AC3E}">
        <p14:creationId xmlns:p14="http://schemas.microsoft.com/office/powerpoint/2010/main" val="9303957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dirty="0"/>
              <a:t>Dagordning</a:t>
            </a:r>
            <a:br>
              <a:rPr lang="sv-SE" dirty="0"/>
            </a:br>
            <a:endParaRPr lang="sv-SE" dirty="0"/>
          </a:p>
        </p:txBody>
      </p:sp>
      <p:sp>
        <p:nvSpPr>
          <p:cNvPr id="3" name="Platshållare för innehåll 2"/>
          <p:cNvSpPr>
            <a:spLocks noGrp="1"/>
          </p:cNvSpPr>
          <p:nvPr>
            <p:ph idx="1"/>
          </p:nvPr>
        </p:nvSpPr>
        <p:spPr/>
        <p:txBody>
          <a:bodyPr/>
          <a:lstStyle/>
          <a:p>
            <a:pPr marL="0" indent="0">
              <a:buNone/>
            </a:pPr>
            <a:endParaRPr lang="sv-SE" dirty="0"/>
          </a:p>
          <a:p>
            <a:pPr lvl="0"/>
            <a:r>
              <a:rPr lang="sv-SE" dirty="0"/>
              <a:t>Skolchef informerar.</a:t>
            </a:r>
          </a:p>
          <a:p>
            <a:pPr lvl="0"/>
            <a:r>
              <a:rPr lang="sv-SE" dirty="0"/>
              <a:t>Information från Lärare och specialpedagog – berättar om undervisningen i verksamheten. Digitala läromedel mm</a:t>
            </a:r>
          </a:p>
          <a:p>
            <a:pPr lvl="0"/>
            <a:r>
              <a:rPr lang="sv-SE" dirty="0"/>
              <a:t>Övriga frågor</a:t>
            </a:r>
          </a:p>
        </p:txBody>
      </p:sp>
    </p:spTree>
    <p:extLst>
      <p:ext uri="{BB962C8B-B14F-4D97-AF65-F5344CB8AC3E}">
        <p14:creationId xmlns:p14="http://schemas.microsoft.com/office/powerpoint/2010/main" val="25341367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dirty="0"/>
              <a:t>Skolchef-Förskolan kap 8 §2 Skollagen </a:t>
            </a:r>
          </a:p>
        </p:txBody>
      </p:sp>
      <p:sp>
        <p:nvSpPr>
          <p:cNvPr id="3" name="Platshållare för innehåll 2"/>
          <p:cNvSpPr>
            <a:spLocks noGrp="1"/>
          </p:cNvSpPr>
          <p:nvPr>
            <p:ph idx="1"/>
          </p:nvPr>
        </p:nvSpPr>
        <p:spPr/>
        <p:txBody>
          <a:bodyPr/>
          <a:lstStyle/>
          <a:p>
            <a:pPr marL="0" indent="0">
              <a:buNone/>
            </a:pPr>
            <a:r>
              <a:rPr lang="sv-SE" b="1" dirty="0"/>
              <a:t>Utbildningens syfte</a:t>
            </a:r>
          </a:p>
          <a:p>
            <a:pPr marL="0" indent="0">
              <a:buNone/>
            </a:pPr>
            <a:r>
              <a:rPr lang="sv-SE" dirty="0"/>
              <a:t>Förskolan ska stimulera barns utveckling och lärande samt erbjuda barnen en trygg omsorg. Verksamheten ska utgå från en helhetssyn på barnet och barnets behov och utformas så att omsorg, utveckling och lärande bildar en helhet.</a:t>
            </a:r>
          </a:p>
          <a:p>
            <a:pPr marL="0" indent="0">
              <a:buNone/>
            </a:pPr>
            <a:r>
              <a:rPr lang="sv-SE" dirty="0"/>
              <a:t>Förskolan ska främja allsidiga kontakter och social gemenskap och förbereda barnen för fortsatt utbildning.</a:t>
            </a:r>
          </a:p>
          <a:p>
            <a:pPr marL="0" indent="0">
              <a:buNone/>
            </a:pPr>
            <a:endParaRPr lang="sv-SE" dirty="0"/>
          </a:p>
        </p:txBody>
      </p:sp>
    </p:spTree>
    <p:extLst>
      <p:ext uri="{BB962C8B-B14F-4D97-AF65-F5344CB8AC3E}">
        <p14:creationId xmlns:p14="http://schemas.microsoft.com/office/powerpoint/2010/main" val="37234346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dirty="0"/>
              <a:t>Skolchef - Läroplan för förskolan Lpfö18</a:t>
            </a:r>
          </a:p>
        </p:txBody>
      </p:sp>
      <p:sp>
        <p:nvSpPr>
          <p:cNvPr id="3" name="Platshållare för innehåll 2"/>
          <p:cNvSpPr>
            <a:spLocks noGrp="1"/>
          </p:cNvSpPr>
          <p:nvPr>
            <p:ph idx="1"/>
          </p:nvPr>
        </p:nvSpPr>
        <p:spPr/>
        <p:txBody>
          <a:bodyPr/>
          <a:lstStyle/>
          <a:p>
            <a:pPr marL="0" indent="0">
              <a:buNone/>
            </a:pPr>
            <a:r>
              <a:rPr lang="sv-SE" b="1" dirty="0"/>
              <a:t>Grundläggande värden</a:t>
            </a:r>
          </a:p>
          <a:p>
            <a:pPr marL="0" indent="0">
              <a:buNone/>
            </a:pPr>
            <a:r>
              <a:rPr lang="sv-SE" dirty="0"/>
              <a:t>Förskolan ingår i skolväsendet och vilar på demokratins grund. Av skollagen (2010:800) framgår att utbildningen i förskolan syftar till att barn ska inhämta och utveckla kunskaper och värden. Den ska främja alla barns utveckling och lärande samt en livslång lust att lära. Utbildningen ska också förmedla och förankra respekt för de mänskliga rättigheterna och de grundläggande demokratiska värderingar som det svenska samhället vilar på.</a:t>
            </a:r>
          </a:p>
          <a:p>
            <a:pPr marL="0" indent="0">
              <a:buNone/>
            </a:pPr>
            <a:endParaRPr lang="sv-SE" dirty="0"/>
          </a:p>
        </p:txBody>
      </p:sp>
    </p:spTree>
    <p:extLst>
      <p:ext uri="{BB962C8B-B14F-4D97-AF65-F5344CB8AC3E}">
        <p14:creationId xmlns:p14="http://schemas.microsoft.com/office/powerpoint/2010/main" val="7218143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dirty="0"/>
              <a:t>Skolchef - Förskola på nationella minoritetsspråk Skollagen kap 8§12a</a:t>
            </a:r>
          </a:p>
        </p:txBody>
      </p:sp>
      <p:sp>
        <p:nvSpPr>
          <p:cNvPr id="3" name="Platshållare för innehåll 2"/>
          <p:cNvSpPr>
            <a:spLocks noGrp="1"/>
          </p:cNvSpPr>
          <p:nvPr>
            <p:ph idx="1"/>
          </p:nvPr>
        </p:nvSpPr>
        <p:spPr/>
        <p:txBody>
          <a:bodyPr/>
          <a:lstStyle/>
          <a:p>
            <a:pPr marL="0" indent="0">
              <a:buNone/>
            </a:pPr>
            <a:r>
              <a:rPr lang="sv-SE" dirty="0"/>
              <a:t>En hemkommun som ingår i ett förvaltningsområde enligt lagen (2009:724) om nationella minoriteter och minoritetsspråk ska erbjuda barn, vars vårdnadshavare begär det, plats i förskola där hela eller en väsentlig del av utbildningen bedrivs på finska, meänkieli respektive samiska. </a:t>
            </a:r>
          </a:p>
          <a:p>
            <a:pPr marL="0" indent="0">
              <a:buNone/>
            </a:pPr>
            <a:r>
              <a:rPr lang="sv-SE" dirty="0"/>
              <a:t>Vårdnadshavare som ansöker om förskoleplats för sitt barn ska tillfrågas om de önskar plats i sådan förskola som avses i första stycket. Lag (2018:1368).</a:t>
            </a:r>
          </a:p>
          <a:p>
            <a:pPr marL="0" indent="0">
              <a:buNone/>
            </a:pPr>
            <a:endParaRPr lang="sv-SE" dirty="0"/>
          </a:p>
        </p:txBody>
      </p:sp>
    </p:spTree>
    <p:extLst>
      <p:ext uri="{BB962C8B-B14F-4D97-AF65-F5344CB8AC3E}">
        <p14:creationId xmlns:p14="http://schemas.microsoft.com/office/powerpoint/2010/main" val="16490422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dirty="0"/>
              <a:t>Skolchef -Lagkommentarer </a:t>
            </a:r>
          </a:p>
        </p:txBody>
      </p:sp>
      <p:sp>
        <p:nvSpPr>
          <p:cNvPr id="3" name="Platshållare för innehåll 2"/>
          <p:cNvSpPr>
            <a:spLocks noGrp="1"/>
          </p:cNvSpPr>
          <p:nvPr>
            <p:ph idx="1"/>
          </p:nvPr>
        </p:nvSpPr>
        <p:spPr/>
        <p:txBody>
          <a:bodyPr>
            <a:normAutofit/>
          </a:bodyPr>
          <a:lstStyle/>
          <a:p>
            <a:pPr marL="0" indent="0">
              <a:buNone/>
            </a:pPr>
            <a:r>
              <a:rPr lang="sv-SE" dirty="0"/>
              <a:t>Paragrafen infördes den 1 januari 2019 i och med att regleringen av rätten till förskola på minoritetsspråk överfördes från minoritetslagen till skollagen (prop. 2017/18:199).</a:t>
            </a:r>
          </a:p>
          <a:p>
            <a:pPr marL="0" indent="0">
              <a:buNone/>
            </a:pPr>
            <a:r>
              <a:rPr lang="sv-SE" dirty="0"/>
              <a:t>Första stycket motsvaras i huvudsak av tidigare 17 § minoritetslagen. Ändringen består i att ”delar” byttes ut mot ”en väsentlig del”. </a:t>
            </a:r>
          </a:p>
          <a:p>
            <a:pPr marL="0" indent="0">
              <a:buNone/>
            </a:pPr>
            <a:r>
              <a:rPr lang="sv-SE" dirty="0"/>
              <a:t>Begreppet ”verksamheten” byttes ut till ”utbildningen” för att anpassas till skollagens terminologi gällande förskola.</a:t>
            </a:r>
          </a:p>
          <a:p>
            <a:pPr marL="0" indent="0">
              <a:buNone/>
            </a:pPr>
            <a:r>
              <a:rPr lang="sv-SE" dirty="0"/>
              <a:t>Vad som är en väsentlig del av verksamheten utvecklas inte i språkstadgan. Det övergripande syftet med stadgan är emellertid att skydda och främja minoritetsspråken och utgångspunkten måste därför vara att omfattningen av utbildningen på minoritetsspråket bör vara sådan att den bidrar till att minoritetsspråken bevaras, utvecklas och förs vidare till nya generationer.</a:t>
            </a:r>
          </a:p>
          <a:p>
            <a:pPr marL="0" indent="0">
              <a:buNone/>
            </a:pPr>
            <a:endParaRPr lang="sv-SE" dirty="0"/>
          </a:p>
        </p:txBody>
      </p:sp>
    </p:spTree>
    <p:extLst>
      <p:ext uri="{BB962C8B-B14F-4D97-AF65-F5344CB8AC3E}">
        <p14:creationId xmlns:p14="http://schemas.microsoft.com/office/powerpoint/2010/main" val="9224036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dirty="0"/>
              <a:t>Rektorerna -Förskollärare till förskola med samisk profilering</a:t>
            </a:r>
          </a:p>
        </p:txBody>
      </p:sp>
      <p:sp>
        <p:nvSpPr>
          <p:cNvPr id="3" name="Platshållare för innehåll 2"/>
          <p:cNvSpPr>
            <a:spLocks noGrp="1"/>
          </p:cNvSpPr>
          <p:nvPr>
            <p:ph idx="1"/>
          </p:nvPr>
        </p:nvSpPr>
        <p:spPr/>
        <p:txBody>
          <a:bodyPr/>
          <a:lstStyle/>
          <a:p>
            <a:r>
              <a:rPr lang="sv-SE" dirty="0"/>
              <a:t>Skolchef berättar att rektorerna lagt ut annons ”Förskollärare till förskola med samisk profilering” som vi hoppas få många sökande på. Annonsen kan komma att läggas ut flera gånger under våren beroende på antal sökande till tjänsten och för att öka intresset och exponeringen.</a:t>
            </a:r>
          </a:p>
          <a:p>
            <a:r>
              <a:rPr lang="sv-SE" dirty="0"/>
              <a:t>https://arbetsformedlingen.se/platsbanken/annonser/23856294</a:t>
            </a:r>
          </a:p>
          <a:p>
            <a:endParaRPr lang="sv-SE" dirty="0"/>
          </a:p>
        </p:txBody>
      </p:sp>
    </p:spTree>
    <p:extLst>
      <p:ext uri="{BB962C8B-B14F-4D97-AF65-F5344CB8AC3E}">
        <p14:creationId xmlns:p14="http://schemas.microsoft.com/office/powerpoint/2010/main" val="28995113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dirty="0"/>
              <a:t>Förskollärare –berättar om undervisningen på Ripan</a:t>
            </a:r>
          </a:p>
        </p:txBody>
      </p:sp>
      <p:sp>
        <p:nvSpPr>
          <p:cNvPr id="3" name="Platshållare för innehåll 2"/>
          <p:cNvSpPr>
            <a:spLocks noGrp="1"/>
          </p:cNvSpPr>
          <p:nvPr>
            <p:ph idx="1"/>
          </p:nvPr>
        </p:nvSpPr>
        <p:spPr/>
        <p:txBody>
          <a:bodyPr/>
          <a:lstStyle/>
          <a:p>
            <a:pPr marL="0" indent="0">
              <a:buNone/>
            </a:pPr>
            <a:r>
              <a:rPr lang="sv-SE" dirty="0">
                <a:solidFill>
                  <a:schemeClr val="tx1"/>
                </a:solidFill>
              </a:rPr>
              <a:t>En förskollärare på Ripan berättade om undervisningen på avdelningen. </a:t>
            </a:r>
          </a:p>
          <a:p>
            <a:pPr marL="0" indent="0">
              <a:buNone/>
            </a:pPr>
            <a:r>
              <a:rPr lang="sv-SE" dirty="0">
                <a:solidFill>
                  <a:schemeClr val="tx1"/>
                </a:solidFill>
              </a:rPr>
              <a:t>Vi arbetat utifrån förskolans styrdokument, skollag samt läroplan. Det samiska årshjulet genomsyrar förskolans verksamhet. Planering samt pedagogisk utvärdering görs tillsammans i arbetslagen. Önskvärt vore förskollärare som kan planera och genomföra undervisning på samiska i enlighet med läroplanen. Målet är att det samiska språket och kulturen ska vara ett naturligt inslag i verksamheten. </a:t>
            </a:r>
          </a:p>
        </p:txBody>
      </p:sp>
    </p:spTree>
    <p:extLst>
      <p:ext uri="{BB962C8B-B14F-4D97-AF65-F5344CB8AC3E}">
        <p14:creationId xmlns:p14="http://schemas.microsoft.com/office/powerpoint/2010/main" val="10469843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dirty="0"/>
              <a:t>Specialpedagog – Berättar om digitala hjälpmedel i undervisningen</a:t>
            </a:r>
          </a:p>
        </p:txBody>
      </p:sp>
      <p:sp>
        <p:nvSpPr>
          <p:cNvPr id="3" name="Platshållare för innehåll 2"/>
          <p:cNvSpPr>
            <a:spLocks noGrp="1"/>
          </p:cNvSpPr>
          <p:nvPr>
            <p:ph idx="1"/>
          </p:nvPr>
        </p:nvSpPr>
        <p:spPr/>
        <p:txBody>
          <a:bodyPr/>
          <a:lstStyle/>
          <a:p>
            <a:pPr marL="0" indent="0">
              <a:buNone/>
            </a:pPr>
            <a:r>
              <a:rPr lang="sv-SE" dirty="0">
                <a:solidFill>
                  <a:schemeClr val="tx1"/>
                </a:solidFill>
              </a:rPr>
              <a:t>En specialpedagog i förskolan berättade om digitala hjälpmedel i undervisningen.</a:t>
            </a:r>
          </a:p>
          <a:p>
            <a:pPr marL="0" indent="0">
              <a:buNone/>
            </a:pPr>
            <a:r>
              <a:rPr lang="sv-SE" dirty="0">
                <a:solidFill>
                  <a:schemeClr val="tx1"/>
                </a:solidFill>
              </a:rPr>
              <a:t>Förskolan kommer att genomgå en IT- satsning när det gäller språkinlärning. </a:t>
            </a:r>
            <a:r>
              <a:rPr lang="sv-SE" dirty="0" err="1">
                <a:solidFill>
                  <a:schemeClr val="tx1"/>
                </a:solidFill>
              </a:rPr>
              <a:t>Pulyglutt</a:t>
            </a:r>
            <a:r>
              <a:rPr lang="sv-SE" dirty="0">
                <a:solidFill>
                  <a:schemeClr val="tx1"/>
                </a:solidFill>
              </a:rPr>
              <a:t> är en </a:t>
            </a:r>
            <a:r>
              <a:rPr lang="sv-SE" dirty="0" err="1">
                <a:solidFill>
                  <a:schemeClr val="tx1"/>
                </a:solidFill>
              </a:rPr>
              <a:t>bildebokstjänst</a:t>
            </a:r>
            <a:r>
              <a:rPr lang="sv-SE" dirty="0">
                <a:solidFill>
                  <a:schemeClr val="tx1"/>
                </a:solidFill>
              </a:rPr>
              <a:t> som används för att utveckla flerspråkiga barn på både det svenska språket och sitt modersmål. De stärker även sin kulturella identitet, helt enligt läroplanen. </a:t>
            </a:r>
          </a:p>
          <a:p>
            <a:pPr marL="0" indent="0">
              <a:buNone/>
            </a:pPr>
            <a:endParaRPr lang="sv-SE" dirty="0"/>
          </a:p>
        </p:txBody>
      </p:sp>
    </p:spTree>
    <p:extLst>
      <p:ext uri="{BB962C8B-B14F-4D97-AF65-F5344CB8AC3E}">
        <p14:creationId xmlns:p14="http://schemas.microsoft.com/office/powerpoint/2010/main" val="33594518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dirty="0"/>
              <a:t>Övriga frågor </a:t>
            </a:r>
          </a:p>
        </p:txBody>
      </p:sp>
      <p:sp>
        <p:nvSpPr>
          <p:cNvPr id="3" name="Platshållare för innehåll 2"/>
          <p:cNvSpPr>
            <a:spLocks noGrp="1"/>
          </p:cNvSpPr>
          <p:nvPr>
            <p:ph idx="1"/>
          </p:nvPr>
        </p:nvSpPr>
        <p:spPr/>
        <p:txBody>
          <a:bodyPr/>
          <a:lstStyle/>
          <a:p>
            <a:r>
              <a:rPr lang="sv-SE" dirty="0"/>
              <a:t>Vi diskuterade möjligheten för mor och farföräldrars att besöka verksamheten i syfte att prata, läsa sagor eller berättelser för barnen. Detta uppmuntras av verksamheten. Alla besök av icke vårdnadshavare kommuniceras alltid i förväg och i god tid med ansvarig förskollärare.</a:t>
            </a:r>
          </a:p>
          <a:p>
            <a:r>
              <a:rPr lang="sv-SE" dirty="0"/>
              <a:t>Vi pratade om svårigheten med att få behöriga personal till Ripan.</a:t>
            </a:r>
          </a:p>
          <a:p>
            <a:r>
              <a:rPr lang="sv-SE" dirty="0">
                <a:solidFill>
                  <a:schemeClr val="tx1"/>
                </a:solidFill>
              </a:rPr>
              <a:t>Hur ser det ut i andra förvaltningskommuner? Vi fick </a:t>
            </a:r>
            <a:r>
              <a:rPr lang="sv-SE" dirty="0" err="1">
                <a:solidFill>
                  <a:schemeClr val="tx1"/>
                </a:solidFill>
              </a:rPr>
              <a:t>bla</a:t>
            </a:r>
            <a:r>
              <a:rPr lang="sv-SE" dirty="0">
                <a:solidFill>
                  <a:schemeClr val="tx1"/>
                </a:solidFill>
              </a:rPr>
              <a:t> tips om att kolla upp hur dom arbetar i Lycksele kommun som framhölls. </a:t>
            </a:r>
          </a:p>
          <a:p>
            <a:endParaRPr lang="sv-SE" dirty="0">
              <a:solidFill>
                <a:srgbClr val="FF0000"/>
              </a:solidFill>
            </a:endParaRPr>
          </a:p>
          <a:p>
            <a:endParaRPr lang="sv-SE" dirty="0">
              <a:solidFill>
                <a:srgbClr val="FF0000"/>
              </a:solidFill>
            </a:endParaRPr>
          </a:p>
          <a:p>
            <a:pPr marL="0" indent="0">
              <a:buNone/>
            </a:pPr>
            <a:endParaRPr lang="sv-SE" dirty="0"/>
          </a:p>
          <a:p>
            <a:pPr marL="0" indent="0">
              <a:buNone/>
            </a:pPr>
            <a:endParaRPr lang="sv-SE" dirty="0"/>
          </a:p>
        </p:txBody>
      </p:sp>
    </p:spTree>
    <p:extLst>
      <p:ext uri="{BB962C8B-B14F-4D97-AF65-F5344CB8AC3E}">
        <p14:creationId xmlns:p14="http://schemas.microsoft.com/office/powerpoint/2010/main" val="1062905375"/>
      </p:ext>
    </p:extLst>
  </p:cSld>
  <p:clrMapOvr>
    <a:masterClrMapping/>
  </p:clrMapOvr>
</p:sld>
</file>

<file path=ppt/theme/theme1.xml><?xml version="1.0" encoding="utf-8"?>
<a:theme xmlns:a="http://schemas.openxmlformats.org/drawingml/2006/main" name="Fasett">
  <a:themeElements>
    <a:clrScheme name="Faset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set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set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177</TotalTime>
  <Words>663</Words>
  <Application>Microsoft Office PowerPoint</Application>
  <PresentationFormat>Bredbild</PresentationFormat>
  <Paragraphs>38</Paragraphs>
  <Slides>10</Slides>
  <Notes>1</Notes>
  <HiddenSlides>0</HiddenSlides>
  <MMClips>0</MMClips>
  <ScaleCrop>false</ScaleCrop>
  <HeadingPairs>
    <vt:vector size="6" baseType="variant">
      <vt:variant>
        <vt:lpstr>Använt teckensnitt</vt:lpstr>
      </vt:variant>
      <vt:variant>
        <vt:i4>4</vt:i4>
      </vt:variant>
      <vt:variant>
        <vt:lpstr>Tema</vt:lpstr>
      </vt:variant>
      <vt:variant>
        <vt:i4>1</vt:i4>
      </vt:variant>
      <vt:variant>
        <vt:lpstr>Bildrubriker</vt:lpstr>
      </vt:variant>
      <vt:variant>
        <vt:i4>10</vt:i4>
      </vt:variant>
    </vt:vector>
  </HeadingPairs>
  <TitlesOfParts>
    <vt:vector size="15" baseType="lpstr">
      <vt:lpstr>Arial</vt:lpstr>
      <vt:lpstr>Calibri</vt:lpstr>
      <vt:lpstr>Trebuchet MS</vt:lpstr>
      <vt:lpstr>Wingdings 3</vt:lpstr>
      <vt:lpstr>Fasett</vt:lpstr>
      <vt:lpstr>Föräldramöte Ripan 2020-02-18</vt:lpstr>
      <vt:lpstr>Dagordning </vt:lpstr>
      <vt:lpstr>Skolchef-Förskolan kap 8 §2 Skollagen </vt:lpstr>
      <vt:lpstr>Skolchef - Läroplan för förskolan Lpfö18</vt:lpstr>
      <vt:lpstr>Skolchef - Förskola på nationella minoritetsspråk Skollagen kap 8§12a</vt:lpstr>
      <vt:lpstr>Skolchef -Lagkommentarer </vt:lpstr>
      <vt:lpstr>Rektorerna -Förskollärare till förskola med samisk profilering</vt:lpstr>
      <vt:lpstr>Förskollärare –berättar om undervisningen på Ripan</vt:lpstr>
      <vt:lpstr>Specialpedagog – Berättar om digitala hjälpmedel i undervisningen</vt:lpstr>
      <vt:lpstr>Övriga frågor </vt:lpstr>
    </vt:vector>
  </TitlesOfParts>
  <Company>Arvidsjaurs Kommun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Föräldramöte Ripan</dc:title>
  <dc:creator>Ulrik Bylander</dc:creator>
  <cp:lastModifiedBy>Perman Ulla</cp:lastModifiedBy>
  <cp:revision>27</cp:revision>
  <dcterms:created xsi:type="dcterms:W3CDTF">2020-02-17T20:10:29Z</dcterms:created>
  <dcterms:modified xsi:type="dcterms:W3CDTF">2020-04-23T11:41:28Z</dcterms:modified>
</cp:coreProperties>
</file>